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6868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Growth Strategies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and best-selling products.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214342"/>
            <a:ext cx="6408063" cy="1685092"/>
          </a:xfrm>
          <a:prstGeom prst="roundRect">
            <a:avLst>
              <a:gd name="adj" fmla="val 323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982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93919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34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823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Analyzing 3,900 purchases to optimize business decisions.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00449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550044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6248162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Spending patterns, customer segments, product preferences.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5500449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8067" y="550044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1" name="Text 8"/>
          <p:cNvSpPr/>
          <p:nvPr/>
        </p:nvSpPr>
        <p:spPr>
          <a:xfrm>
            <a:off x="7777282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Guidance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77282" y="62481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Inform marketing, sales, and product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99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demographics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221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Purchase details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643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Shopping behavior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Snapshot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3799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3,900 Rows, 18 Columns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8221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Missing: 37 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810577"/>
            <a:ext cx="7414736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(Python)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749" y="168497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1749" y="1983462"/>
            <a:ext cx="782050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661749" y="2123718"/>
            <a:ext cx="292596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1749" y="2532459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with pandas, checked structure and statistics.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1749" y="316575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1749" y="3464243"/>
            <a:ext cx="782050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661749" y="360449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61749" y="401324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missing 'Review Rating' values.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1749" y="464653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1749" y="4945023"/>
            <a:ext cx="782050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661749" y="5085278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1749" y="549402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'age_group' and 'purchase_frequency_days'.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1749" y="6127313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61749" y="6425803"/>
            <a:ext cx="7820501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8" name="Text 15"/>
          <p:cNvSpPr/>
          <p:nvPr/>
        </p:nvSpPr>
        <p:spPr>
          <a:xfrm>
            <a:off x="661749" y="6566059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1749" y="6974800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Loaded cleaned data into PostgreSQL for SQL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43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546" y="440412"/>
            <a:ext cx="4004548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Analysis (SQL)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0546" y="1181100"/>
            <a:ext cx="8022908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business questions answered through structured SQL queries.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0546" y="1857732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60546" y="1834872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5E5E0"/>
          </a:solidFill>
          <a:ln/>
        </p:spPr>
      </p:sp>
      <p:sp>
        <p:nvSpPr>
          <p:cNvPr id="7" name="Shape 4"/>
          <p:cNvSpPr/>
          <p:nvPr/>
        </p:nvSpPr>
        <p:spPr>
          <a:xfrm>
            <a:off x="4331732" y="1617464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5E5E0"/>
          </a:solidFill>
          <a:ln/>
        </p:spPr>
      </p:sp>
      <p:sp>
        <p:nvSpPr>
          <p:cNvPr id="8" name="Text 5"/>
          <p:cNvSpPr/>
          <p:nvPr/>
        </p:nvSpPr>
        <p:spPr>
          <a:xfrm>
            <a:off x="4475917" y="1737598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43545" y="2258139"/>
            <a:ext cx="20022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3545" y="2604492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Female: $75,191, Male: $157,890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0546" y="3444121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60546" y="3421261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5E5E0"/>
          </a:solidFill>
          <a:ln/>
        </p:spPr>
      </p:sp>
      <p:sp>
        <p:nvSpPr>
          <p:cNvPr id="13" name="Shape 10"/>
          <p:cNvSpPr/>
          <p:nvPr/>
        </p:nvSpPr>
        <p:spPr>
          <a:xfrm>
            <a:off x="4331732" y="3203853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4475917" y="3323987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43545" y="3844528"/>
            <a:ext cx="2746415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3545" y="4190881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839 customers spent above average with discounts.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60546" y="5030510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560546" y="5007650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5E5E0"/>
          </a:solidFill>
          <a:ln/>
        </p:spPr>
      </p:sp>
      <p:sp>
        <p:nvSpPr>
          <p:cNvPr id="19" name="Shape 16"/>
          <p:cNvSpPr/>
          <p:nvPr/>
        </p:nvSpPr>
        <p:spPr>
          <a:xfrm>
            <a:off x="4331732" y="4790242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5E5E0"/>
          </a:solidFill>
          <a:ln/>
        </p:spPr>
      </p:sp>
      <p:sp>
        <p:nvSpPr>
          <p:cNvPr id="20" name="Text 17"/>
          <p:cNvSpPr/>
          <p:nvPr/>
        </p:nvSpPr>
        <p:spPr>
          <a:xfrm>
            <a:off x="4475917" y="4910376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743545" y="5430917"/>
            <a:ext cx="2233255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5 Products by Rating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43545" y="5777270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Gloves (3.86), Sandals (3.84), Boots (3.82), Hat (3.80), Skirt (3.78).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560546" y="6616898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560546" y="6594038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5E5E0"/>
          </a:solidFill>
          <a:ln/>
        </p:spPr>
      </p:sp>
      <p:sp>
        <p:nvSpPr>
          <p:cNvPr id="25" name="Shape 22"/>
          <p:cNvSpPr/>
          <p:nvPr/>
        </p:nvSpPr>
        <p:spPr>
          <a:xfrm>
            <a:off x="4331732" y="6376630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5E5E0"/>
          </a:solidFill>
          <a:ln/>
        </p:spPr>
      </p:sp>
      <p:sp>
        <p:nvSpPr>
          <p:cNvPr id="26" name="Text 23"/>
          <p:cNvSpPr/>
          <p:nvPr/>
        </p:nvSpPr>
        <p:spPr>
          <a:xfrm>
            <a:off x="4475917" y="6496764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743545" y="7017306"/>
            <a:ext cx="240613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Type Comparison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743545" y="7363658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Standard: $58.46, Express: $60.48.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921" y="430887"/>
            <a:ext cx="4641175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Analysis: Deeper Dive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921" y="1155621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9227" y="1319927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E5E5E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8410" y="1449110"/>
            <a:ext cx="211574" cy="211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227" y="1946672"/>
            <a:ext cx="262389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Discount-Dependent Products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9227" y="2285405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Hat (50%), Sneakers (49.66%), Coat (49.07%).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921" y="2857024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9227" y="3021330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E5E5E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410" y="3150513"/>
            <a:ext cx="211574" cy="211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9227" y="3648075"/>
            <a:ext cx="208954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9227" y="3986808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Loyal (3116), Returning (701), New (83).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921" y="4558427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9227" y="4722733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E5E5E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410" y="4851916"/>
            <a:ext cx="211574" cy="2115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9227" y="5349478"/>
            <a:ext cx="246137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3 Products per Category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9227" y="5688211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Jewelry, Blouse, Sandals, Jacket lead categories.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921" y="6259830"/>
            <a:ext cx="8046958" cy="1544717"/>
          </a:xfrm>
          <a:prstGeom prst="roundRect">
            <a:avLst>
              <a:gd name="adj" fmla="val 426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9227" y="6424136"/>
            <a:ext cx="470059" cy="470059"/>
          </a:xfrm>
          <a:prstGeom prst="roundRect">
            <a:avLst>
              <a:gd name="adj" fmla="val 19450932"/>
            </a:avLst>
          </a:prstGeom>
          <a:solidFill>
            <a:srgbClr val="E5E5E0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8410" y="6553319"/>
            <a:ext cx="211574" cy="21157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9227" y="7050881"/>
            <a:ext cx="266723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Buyers &amp; Subscriptions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9227" y="7389614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958 repeat buyers are subscribers.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44672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Understanding spending across different demographics.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702475"/>
            <a:ext cx="13505974" cy="75633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16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05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visualization for key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25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065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3.9K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487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$59.76 Avg. Purchase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909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3.75 Avg. Review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525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61065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% Customers by Subscription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5487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 by Category &amp; Age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9909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Sales by Category &amp; Age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22671"/>
            <a:ext cx="7045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00" y="5278636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5271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5762030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for subscribers.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0903" y="5278636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3008" y="5271611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973008" y="6116360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foster loyalty.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3006" y="5278636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15111" y="5271611"/>
            <a:ext cx="2927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415111" y="5762030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boosts with margin control.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2026-01-04T05:58:13Z</dcterms:created>
  <dcterms:modified xsi:type="dcterms:W3CDTF">2026-01-04T05:58:13Z</dcterms:modified>
</cp:coreProperties>
</file>